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5" r:id="rId4"/>
    <p:sldId id="2147482717" r:id="rId5"/>
    <p:sldId id="267" r:id="rId6"/>
    <p:sldId id="264" r:id="rId7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98887-C371-478D-95FB-6DD24807289D}" v="32" dt="2026-03-31T13:47:2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0"/>
  </p:normalViewPr>
  <p:slideViewPr>
    <p:cSldViewPr snapToGrid="0" showGuide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Helene SOTO" userId="2448962b-be56-4db7-8f07-24a7535b136d" providerId="ADAL" clId="{DD07D10C-80FB-4326-A753-585070F71B3B}"/>
    <pc:docChg chg="undo custSel addSld delSld modSld sldOrd delMainMaster">
      <pc:chgData name="Marie-Helene SOTO" userId="2448962b-be56-4db7-8f07-24a7535b136d" providerId="ADAL" clId="{DD07D10C-80FB-4326-A753-585070F71B3B}" dt="2026-03-31T13:48:49.554" v="844" actId="20577"/>
      <pc:docMkLst>
        <pc:docMk/>
      </pc:docMkLst>
      <pc:sldChg chg="modSp mod">
        <pc:chgData name="Marie-Helene SOTO" userId="2448962b-be56-4db7-8f07-24a7535b136d" providerId="ADAL" clId="{DD07D10C-80FB-4326-A753-585070F71B3B}" dt="2026-03-31T12:24:55.676" v="417" actId="20577"/>
        <pc:sldMkLst>
          <pc:docMk/>
          <pc:sldMk cId="0" sldId="256"/>
        </pc:sldMkLst>
        <pc:spChg chg="mod">
          <ac:chgData name="Marie-Helene SOTO" userId="2448962b-be56-4db7-8f07-24a7535b136d" providerId="ADAL" clId="{DD07D10C-80FB-4326-A753-585070F71B3B}" dt="2026-03-31T12:22:21.117" v="248" actId="20577"/>
          <ac:spMkLst>
            <pc:docMk/>
            <pc:sldMk cId="0" sldId="256"/>
            <ac:spMk id="1093599263" creationId="{00000000-0000-0000-0000-000000000000}"/>
          </ac:spMkLst>
        </pc:spChg>
        <pc:spChg chg="mod">
          <ac:chgData name="Marie-Helene SOTO" userId="2448962b-be56-4db7-8f07-24a7535b136d" providerId="ADAL" clId="{DD07D10C-80FB-4326-A753-585070F71B3B}" dt="2026-03-31T12:24:55.676" v="417" actId="20577"/>
          <ac:spMkLst>
            <pc:docMk/>
            <pc:sldMk cId="0" sldId="256"/>
            <ac:spMk id="2044588516" creationId="{00000000-0000-0000-0000-000000000000}"/>
          </ac:spMkLst>
        </pc:spChg>
      </pc:sldChg>
      <pc:sldChg chg="modSp mod">
        <pc:chgData name="Marie-Helene SOTO" userId="2448962b-be56-4db7-8f07-24a7535b136d" providerId="ADAL" clId="{DD07D10C-80FB-4326-A753-585070F71B3B}" dt="2026-03-31T13:36:46.062" v="641" actId="20577"/>
        <pc:sldMkLst>
          <pc:docMk/>
          <pc:sldMk cId="0" sldId="259"/>
        </pc:sldMkLst>
        <pc:spChg chg="mod">
          <ac:chgData name="Marie-Helene SOTO" userId="2448962b-be56-4db7-8f07-24a7535b136d" providerId="ADAL" clId="{DD07D10C-80FB-4326-A753-585070F71B3B}" dt="2026-03-31T12:26:20.529" v="418" actId="14100"/>
          <ac:spMkLst>
            <pc:docMk/>
            <pc:sldMk cId="0" sldId="259"/>
            <ac:spMk id="1288082514" creationId="{00000000-0000-0000-0000-000000000000}"/>
          </ac:spMkLst>
        </pc:spChg>
        <pc:spChg chg="mod">
          <ac:chgData name="Marie-Helene SOTO" userId="2448962b-be56-4db7-8f07-24a7535b136d" providerId="ADAL" clId="{DD07D10C-80FB-4326-A753-585070F71B3B}" dt="2026-03-31T13:36:46.062" v="641" actId="20577"/>
          <ac:spMkLst>
            <pc:docMk/>
            <pc:sldMk cId="0" sldId="259"/>
            <ac:spMk id="1770912831" creationId="{00000000-0000-0000-0000-000000000000}"/>
          </ac:spMkLst>
        </pc:spChg>
        <pc:spChg chg="mod">
          <ac:chgData name="Marie-Helene SOTO" userId="2448962b-be56-4db7-8f07-24a7535b136d" providerId="ADAL" clId="{DD07D10C-80FB-4326-A753-585070F71B3B}" dt="2026-03-31T12:26:42.341" v="449" actId="6549"/>
          <ac:spMkLst>
            <pc:docMk/>
            <pc:sldMk cId="0" sldId="259"/>
            <ac:spMk id="2030485811" creationId="{00000000-0000-0000-0000-000000000000}"/>
          </ac:spMkLst>
        </pc:spChg>
      </pc:sldChg>
      <pc:sldChg chg="addSp modSp mod">
        <pc:chgData name="Marie-Helene SOTO" userId="2448962b-be56-4db7-8f07-24a7535b136d" providerId="ADAL" clId="{DD07D10C-80FB-4326-A753-585070F71B3B}" dt="2026-03-31T13:48:49.554" v="844" actId="20577"/>
        <pc:sldMkLst>
          <pc:docMk/>
          <pc:sldMk cId="0" sldId="264"/>
        </pc:sldMkLst>
        <pc:spChg chg="add mod">
          <ac:chgData name="Marie-Helene SOTO" userId="2448962b-be56-4db7-8f07-24a7535b136d" providerId="ADAL" clId="{DD07D10C-80FB-4326-A753-585070F71B3B}" dt="2026-03-31T13:48:49.554" v="844" actId="20577"/>
          <ac:spMkLst>
            <pc:docMk/>
            <pc:sldMk cId="0" sldId="264"/>
            <ac:spMk id="2" creationId="{96DDA2A9-B953-7647-7FF0-4CEA00D68CE0}"/>
          </ac:spMkLst>
        </pc:spChg>
        <pc:spChg chg="mod">
          <ac:chgData name="Marie-Helene SOTO" userId="2448962b-be56-4db7-8f07-24a7535b136d" providerId="ADAL" clId="{DD07D10C-80FB-4326-A753-585070F71B3B}" dt="2026-03-31T12:23:51.660" v="392" actId="1036"/>
          <ac:spMkLst>
            <pc:docMk/>
            <pc:sldMk cId="0" sldId="264"/>
            <ac:spMk id="116401957" creationId="{00000000-0000-0000-0000-000000000000}"/>
          </ac:spMkLst>
        </pc:spChg>
      </pc:sldChg>
      <pc:sldChg chg="modSp mod">
        <pc:chgData name="Marie-Helene SOTO" userId="2448962b-be56-4db7-8f07-24a7535b136d" providerId="ADAL" clId="{DD07D10C-80FB-4326-A753-585070F71B3B}" dt="2026-03-31T13:37:48.255" v="660" actId="1076"/>
        <pc:sldMkLst>
          <pc:docMk/>
          <pc:sldMk cId="2423481731" sldId="265"/>
        </pc:sldMkLst>
        <pc:spChg chg="mod">
          <ac:chgData name="Marie-Helene SOTO" userId="2448962b-be56-4db7-8f07-24a7535b136d" providerId="ADAL" clId="{DD07D10C-80FB-4326-A753-585070F71B3B}" dt="2026-03-31T13:37:20.840" v="643" actId="14100"/>
          <ac:spMkLst>
            <pc:docMk/>
            <pc:sldMk cId="2423481731" sldId="265"/>
            <ac:spMk id="1288082514" creationId="{64B33265-E228-EEB3-7C3A-61D56F5A3419}"/>
          </ac:spMkLst>
        </pc:spChg>
        <pc:spChg chg="mod">
          <ac:chgData name="Marie-Helene SOTO" userId="2448962b-be56-4db7-8f07-24a7535b136d" providerId="ADAL" clId="{DD07D10C-80FB-4326-A753-585070F71B3B}" dt="2026-03-31T13:37:04.156" v="642" actId="113"/>
          <ac:spMkLst>
            <pc:docMk/>
            <pc:sldMk cId="2423481731" sldId="265"/>
            <ac:spMk id="1770912831" creationId="{BD9028AE-AFB4-47B8-6674-0D23B9442301}"/>
          </ac:spMkLst>
        </pc:spChg>
        <pc:spChg chg="mod">
          <ac:chgData name="Marie-Helene SOTO" userId="2448962b-be56-4db7-8f07-24a7535b136d" providerId="ADAL" clId="{DD07D10C-80FB-4326-A753-585070F71B3B}" dt="2026-03-31T13:37:48.255" v="660" actId="1076"/>
          <ac:spMkLst>
            <pc:docMk/>
            <pc:sldMk cId="2423481731" sldId="265"/>
            <ac:spMk id="2030485811" creationId="{3CC37C7A-B02F-70D2-D684-2E8D20FFF193}"/>
          </ac:spMkLst>
        </pc:spChg>
      </pc:sldChg>
      <pc:sldChg chg="addSp modSp mod">
        <pc:chgData name="Marie-Helene SOTO" userId="2448962b-be56-4db7-8f07-24a7535b136d" providerId="ADAL" clId="{DD07D10C-80FB-4326-A753-585070F71B3B}" dt="2026-03-31T13:48:26.077" v="843" actId="20577"/>
        <pc:sldMkLst>
          <pc:docMk/>
          <pc:sldMk cId="2589188008" sldId="267"/>
        </pc:sldMkLst>
        <pc:spChg chg="mod">
          <ac:chgData name="Marie-Helene SOTO" userId="2448962b-be56-4db7-8f07-24a7535b136d" providerId="ADAL" clId="{DD07D10C-80FB-4326-A753-585070F71B3B}" dt="2026-03-31T11:55:02.652" v="139" actId="14100"/>
          <ac:spMkLst>
            <pc:docMk/>
            <pc:sldMk cId="2589188008" sldId="267"/>
            <ac:spMk id="1288082514" creationId="{F12D26E0-BA43-C5F9-963C-C802A955C3C2}"/>
          </ac:spMkLst>
        </pc:spChg>
        <pc:spChg chg="mod">
          <ac:chgData name="Marie-Helene SOTO" userId="2448962b-be56-4db7-8f07-24a7535b136d" providerId="ADAL" clId="{DD07D10C-80FB-4326-A753-585070F71B3B}" dt="2026-03-31T13:48:26.077" v="843" actId="20577"/>
          <ac:spMkLst>
            <pc:docMk/>
            <pc:sldMk cId="2589188008" sldId="267"/>
            <ac:spMk id="1770912831" creationId="{C164EF66-E539-6B62-6335-4909D720201D}"/>
          </ac:spMkLst>
        </pc:spChg>
        <pc:spChg chg="mod">
          <ac:chgData name="Marie-Helene SOTO" userId="2448962b-be56-4db7-8f07-24a7535b136d" providerId="ADAL" clId="{DD07D10C-80FB-4326-A753-585070F71B3B}" dt="2026-03-31T12:43:31.281" v="601" actId="122"/>
          <ac:spMkLst>
            <pc:docMk/>
            <pc:sldMk cId="2589188008" sldId="267"/>
            <ac:spMk id="2030485811" creationId="{C42942DD-6184-0ABE-7D68-F215CAB836C9}"/>
          </ac:spMkLst>
        </pc:spChg>
        <pc:picChg chg="add mod modCrop">
          <ac:chgData name="Marie-Helene SOTO" userId="2448962b-be56-4db7-8f07-24a7535b136d" providerId="ADAL" clId="{DD07D10C-80FB-4326-A753-585070F71B3B}" dt="2026-03-31T13:48:05.522" v="842" actId="1076"/>
          <ac:picMkLst>
            <pc:docMk/>
            <pc:sldMk cId="2589188008" sldId="267"/>
            <ac:picMk id="3" creationId="{BA227B76-0E56-4966-020B-067B1CFE4295}"/>
          </ac:picMkLst>
        </pc:picChg>
      </pc:sldChg>
      <pc:sldChg chg="modSp add del mod ord">
        <pc:chgData name="Marie-Helene SOTO" userId="2448962b-be56-4db7-8f07-24a7535b136d" providerId="ADAL" clId="{DD07D10C-80FB-4326-A753-585070F71B3B}" dt="2026-03-31T12:43:23.306" v="600" actId="47"/>
        <pc:sldMkLst>
          <pc:docMk/>
          <pc:sldMk cId="806055769" sldId="2147482716"/>
        </pc:sldMkLst>
        <pc:graphicFrameChg chg="mod modGraphic">
          <ac:chgData name="Marie-Helene SOTO" userId="2448962b-be56-4db7-8f07-24a7535b136d" providerId="ADAL" clId="{DD07D10C-80FB-4326-A753-585070F71B3B}" dt="2026-03-31T12:36:34.991" v="554" actId="404"/>
          <ac:graphicFrameMkLst>
            <pc:docMk/>
            <pc:sldMk cId="806055769" sldId="2147482716"/>
            <ac:graphicFrameMk id="3" creationId="{8EB658E5-1931-FE81-19DB-967C44ECF642}"/>
          </ac:graphicFrameMkLst>
        </pc:graphicFrameChg>
      </pc:sldChg>
      <pc:sldChg chg="addSp delSp modSp new del mod">
        <pc:chgData name="Marie-Helene SOTO" userId="2448962b-be56-4db7-8f07-24a7535b136d" providerId="ADAL" clId="{DD07D10C-80FB-4326-A753-585070F71B3B}" dt="2026-03-31T12:39:54.895" v="577" actId="47"/>
        <pc:sldMkLst>
          <pc:docMk/>
          <pc:sldMk cId="940938830" sldId="2147482717"/>
        </pc:sldMkLst>
        <pc:spChg chg="add del">
          <ac:chgData name="Marie-Helene SOTO" userId="2448962b-be56-4db7-8f07-24a7535b136d" providerId="ADAL" clId="{DD07D10C-80FB-4326-A753-585070F71B3B}" dt="2026-03-31T12:39:34.737" v="572" actId="478"/>
          <ac:spMkLst>
            <pc:docMk/>
            <pc:sldMk cId="940938830" sldId="2147482717"/>
            <ac:spMk id="2" creationId="{45FE8B36-BB09-A984-0F03-1F216F6D301C}"/>
          </ac:spMkLst>
        </pc:spChg>
        <pc:spChg chg="add del">
          <ac:chgData name="Marie-Helene SOTO" userId="2448962b-be56-4db7-8f07-24a7535b136d" providerId="ADAL" clId="{DD07D10C-80FB-4326-A753-585070F71B3B}" dt="2026-03-31T12:39:34.187" v="571" actId="478"/>
          <ac:spMkLst>
            <pc:docMk/>
            <pc:sldMk cId="940938830" sldId="2147482717"/>
            <ac:spMk id="6" creationId="{06065228-EEC3-BFE9-CB51-18D6CEE4F0B1}"/>
          </ac:spMkLst>
        </pc:spChg>
        <pc:spChg chg="mod">
          <ac:chgData name="Marie-Helene SOTO" userId="2448962b-be56-4db7-8f07-24a7535b136d" providerId="ADAL" clId="{DD07D10C-80FB-4326-A753-585070F71B3B}" dt="2026-03-31T12:39:06.905" v="570"/>
          <ac:spMkLst>
            <pc:docMk/>
            <pc:sldMk cId="940938830" sldId="2147482717"/>
            <ac:spMk id="7" creationId="{36496948-BEA6-9BD0-C789-304CF0F1D4B9}"/>
          </ac:spMkLst>
        </pc:spChg>
      </pc:sldChg>
      <pc:sldChg chg="delSp modSp new mod">
        <pc:chgData name="Marie-Helene SOTO" userId="2448962b-be56-4db7-8f07-24a7535b136d" providerId="ADAL" clId="{DD07D10C-80FB-4326-A753-585070F71B3B}" dt="2026-03-31T13:40:19.077" v="749" actId="20577"/>
        <pc:sldMkLst>
          <pc:docMk/>
          <pc:sldMk cId="3013993829" sldId="2147482717"/>
        </pc:sldMkLst>
        <pc:spChg chg="mod">
          <ac:chgData name="Marie-Helene SOTO" userId="2448962b-be56-4db7-8f07-24a7535b136d" providerId="ADAL" clId="{DD07D10C-80FB-4326-A753-585070F71B3B}" dt="2026-03-31T13:37:43.408" v="659" actId="122"/>
          <ac:spMkLst>
            <pc:docMk/>
            <pc:sldMk cId="3013993829" sldId="2147482717"/>
            <ac:spMk id="2" creationId="{059E10EC-4137-D1D5-DD2C-8AAD1D1A9E44}"/>
          </ac:spMkLst>
        </pc:spChg>
        <pc:spChg chg="del">
          <ac:chgData name="Marie-Helene SOTO" userId="2448962b-be56-4db7-8f07-24a7535b136d" providerId="ADAL" clId="{DD07D10C-80FB-4326-A753-585070F71B3B}" dt="2026-03-31T12:40:45.581" v="585" actId="478"/>
          <ac:spMkLst>
            <pc:docMk/>
            <pc:sldMk cId="3013993829" sldId="2147482717"/>
            <ac:spMk id="6" creationId="{8659AA35-D8D8-99F2-C506-954A4C5507C2}"/>
          </ac:spMkLst>
        </pc:spChg>
        <pc:spChg chg="mod">
          <ac:chgData name="Marie-Helene SOTO" userId="2448962b-be56-4db7-8f07-24a7535b136d" providerId="ADAL" clId="{DD07D10C-80FB-4326-A753-585070F71B3B}" dt="2026-03-31T13:40:19.077" v="749" actId="20577"/>
          <ac:spMkLst>
            <pc:docMk/>
            <pc:sldMk cId="3013993829" sldId="2147482717"/>
            <ac:spMk id="7" creationId="{4F62B2A0-6612-7A2E-7814-9D6D2A49CD85}"/>
          </ac:spMkLst>
        </pc:spChg>
      </pc:sldChg>
      <pc:sldMasterChg chg="del delSldLayout">
        <pc:chgData name="Marie-Helene SOTO" userId="2448962b-be56-4db7-8f07-24a7535b136d" providerId="ADAL" clId="{DD07D10C-80FB-4326-A753-585070F71B3B}" dt="2026-03-31T12:43:23.306" v="600" actId="47"/>
        <pc:sldMasterMkLst>
          <pc:docMk/>
          <pc:sldMasterMk cId="1260916350" sldId="2147483659"/>
        </pc:sldMasterMkLst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2532221297" sldId="2147483660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3139183266" sldId="2147483661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3411811570" sldId="2147483662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2074078490" sldId="2147483663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2055564643" sldId="2147483664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542434193" sldId="2147483665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2541355637" sldId="2147483666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357390181" sldId="2147483667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3731007811" sldId="2147483668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3389565447" sldId="2147483669"/>
          </pc:sldLayoutMkLst>
        </pc:sldLayoutChg>
        <pc:sldLayoutChg chg="del">
          <pc:chgData name="Marie-Helene SOTO" userId="2448962b-be56-4db7-8f07-24a7535b136d" providerId="ADAL" clId="{DD07D10C-80FB-4326-A753-585070F71B3B}" dt="2026-03-31T12:43:23.306" v="600" actId="47"/>
          <pc:sldLayoutMkLst>
            <pc:docMk/>
            <pc:sldMasterMk cId="1260916350" sldId="2147483659"/>
            <pc:sldLayoutMk cId="297289977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157826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229387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31/03/2026</a:t>
            </a:fld>
            <a:endParaRPr lang="fr-FR"/>
          </a:p>
        </p:txBody>
      </p:sp>
      <p:sp>
        <p:nvSpPr>
          <p:cNvPr id="197534633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2073752094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9071970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2334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756064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994696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39968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64357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49240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04885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DEC8-7716-30EC-0EC1-52F0F4BC040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643578" name="Slide Image Placeholder 1">
            <a:extLst>
              <a:ext uri="{FF2B5EF4-FFF2-40B4-BE49-F238E27FC236}">
                <a16:creationId xmlns:a16="http://schemas.microsoft.com/office/drawing/2014/main" id="{429366D8-D675-DCFB-E141-679F2D79F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4924040" name="Notes Placeholder 2">
            <a:extLst>
              <a:ext uri="{FF2B5EF4-FFF2-40B4-BE49-F238E27FC236}">
                <a16:creationId xmlns:a16="http://schemas.microsoft.com/office/drawing/2014/main" id="{DB3EC086-2AF8-A6E7-EC46-FA74A6DE46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0488571" name="Slide Number Placeholder 3">
            <a:extLst>
              <a:ext uri="{FF2B5EF4-FFF2-40B4-BE49-F238E27FC236}">
                <a16:creationId xmlns:a16="http://schemas.microsoft.com/office/drawing/2014/main" id="{3BF998CE-1CDB-A97C-5A0E-5C7761295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2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59FA-CCFE-31FE-9179-6D61F3612F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643578" name="Slide Image Placeholder 1">
            <a:extLst>
              <a:ext uri="{FF2B5EF4-FFF2-40B4-BE49-F238E27FC236}">
                <a16:creationId xmlns:a16="http://schemas.microsoft.com/office/drawing/2014/main" id="{875F54A3-EA51-A06A-3F95-7227477E1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4924040" name="Notes Placeholder 2">
            <a:extLst>
              <a:ext uri="{FF2B5EF4-FFF2-40B4-BE49-F238E27FC236}">
                <a16:creationId xmlns:a16="http://schemas.microsoft.com/office/drawing/2014/main" id="{AC7AEB7E-AD2B-748D-B199-266D3F0D9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0488571" name="Slide Number Placeholder 3">
            <a:extLst>
              <a:ext uri="{FF2B5EF4-FFF2-40B4-BE49-F238E27FC236}">
                <a16:creationId xmlns:a16="http://schemas.microsoft.com/office/drawing/2014/main" id="{FA5D14D1-8906-A7C0-EF4C-95CAFE0A1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47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415027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353284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806992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38563245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 rotWithShape="1"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330682972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1610803566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31/03/2026</a:t>
            </a:fld>
            <a:endParaRPr lang="fr-FR"/>
          </a:p>
        </p:txBody>
      </p:sp>
      <p:sp>
        <p:nvSpPr>
          <p:cNvPr id="2073255530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1648846773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2079956347" name="Image 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160195747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528407539" name="Image 12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90236552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 rotWithShape="1"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157373927" name="Graphique 15"/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1749099964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1846032330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31/03/2026</a:t>
            </a:fld>
            <a:endParaRPr lang="fr-FR"/>
          </a:p>
        </p:txBody>
      </p:sp>
      <p:sp>
        <p:nvSpPr>
          <p:cNvPr id="678573885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244685714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730837734" name="Image 11" descr="Une image contenant texte, clipart&#10;&#10;Description générée automatiquement"/>
          <p:cNvPicPr>
            <a:picLocks noChangeAspect="1"/>
          </p:cNvPicPr>
          <p:nvPr userDrawn="1"/>
        </p:nvPicPr>
        <p:blipFill rotWithShape="1">
          <a:blip r:embed="rId4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373098505" name="Image 13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707816763" name="Image 2" descr="Une image contenant texte, clipart&#10;&#10;Description générée automatiquement"/>
          <p:cNvPicPr>
            <a:picLocks noChangeAspect="1"/>
          </p:cNvPicPr>
          <p:nvPr userDrawn="1"/>
        </p:nvPicPr>
        <p:blipFill rotWithShape="1">
          <a:blip r:embed="rId4"/>
          <a:srcRect l="35004" r="34991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2012345232" name="Rectangle 4">
            <a:hlinkClick r:id="rId6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8635853" name="Rectangle 9">
            <a:hlinkClick r:id="rId7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00915420" name="Rectangle 10">
            <a:hlinkClick r:id="rId8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87296281" name="Image 14"/>
          <p:cNvPicPr>
            <a:picLocks noChangeAspect="1"/>
          </p:cNvPicPr>
          <p:nvPr userDrawn="1"/>
        </p:nvPicPr>
        <p:blipFill rotWithShape="1">
          <a:blip r:embed="rId9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330834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25169906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213173483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31/03/2026</a:t>
            </a:fld>
            <a:endParaRPr lang="fr-FR"/>
          </a:p>
        </p:txBody>
      </p:sp>
      <p:sp>
        <p:nvSpPr>
          <p:cNvPr id="818792063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166506071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223174885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34295279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291846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2162248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455973517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31/03/2026</a:t>
            </a:fld>
            <a:endParaRPr lang="fr-FR"/>
          </a:p>
        </p:txBody>
      </p:sp>
      <p:sp>
        <p:nvSpPr>
          <p:cNvPr id="773890657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3267663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584477310" name="Connecteur droit 5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7728923" name="Image 10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08183696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1993631131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31/03/2026</a:t>
            </a:fld>
            <a:endParaRPr lang="fr-FR"/>
          </a:p>
        </p:txBody>
      </p:sp>
      <p:sp>
        <p:nvSpPr>
          <p:cNvPr id="1879778099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206941648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642289778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4411737" name="Image 9"/>
          <p:cNvPicPr>
            <a:picLocks noChangeAspect="1"/>
          </p:cNvPicPr>
          <p:nvPr userDrawn="1"/>
        </p:nvPicPr>
        <p:blipFill rotWithShape="1"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142768925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84521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31/03/2026</a:t>
            </a:fld>
            <a:endParaRPr lang="fr-FR"/>
          </a:p>
        </p:txBody>
      </p:sp>
      <p:sp>
        <p:nvSpPr>
          <p:cNvPr id="846649172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4132138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995990989" name="Connecteur droit 5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1382726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42272451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31/03/2026</a:t>
            </a:fld>
            <a:endParaRPr lang="fr-FR"/>
          </a:p>
        </p:txBody>
      </p:sp>
      <p:sp>
        <p:nvSpPr>
          <p:cNvPr id="74985350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183666060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261833185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739847431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889579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6632833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31/03/2026</a:t>
            </a:fld>
            <a:endParaRPr lang="fr-FR"/>
          </a:p>
        </p:txBody>
      </p:sp>
      <p:sp>
        <p:nvSpPr>
          <p:cNvPr id="919776465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419930802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408761135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47678418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20499925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980593501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811255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007313790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31/03/2026</a:t>
            </a:fld>
            <a:endParaRPr lang="fr-FR"/>
          </a:p>
        </p:txBody>
      </p:sp>
      <p:sp>
        <p:nvSpPr>
          <p:cNvPr id="210510399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41757784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8558718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96328676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0212274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0750115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011142388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31/03/2026</a:t>
            </a:fld>
            <a:endParaRPr lang="fr-FR"/>
          </a:p>
        </p:txBody>
      </p:sp>
      <p:sp>
        <p:nvSpPr>
          <p:cNvPr id="1356122618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1097556021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235430222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267654080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2885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54555480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261807951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31/03/2026</a:t>
            </a:fld>
            <a:endParaRPr lang="fr-FR"/>
          </a:p>
        </p:txBody>
      </p:sp>
      <p:sp>
        <p:nvSpPr>
          <p:cNvPr id="143511643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106804417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39559299" name="Connecteur droit 8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1075753" name="Image 11"/>
          <p:cNvPicPr>
            <a:picLocks noChangeAspect="1"/>
          </p:cNvPicPr>
          <p:nvPr userDrawn="1"/>
        </p:nvPicPr>
        <p:blipFill rotWithShape="1"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1915862840" name="Image 7"/>
          <p:cNvPicPr>
            <a:picLocks noChangeAspect="1"/>
          </p:cNvPicPr>
          <p:nvPr userDrawn="1"/>
        </p:nvPicPr>
        <p:blipFill rotWithShape="1"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588516" name="Titre 3"/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pPr>
              <a:defRPr/>
            </a:pPr>
            <a:r>
              <a:rPr lang="fr-FR" dirty="0"/>
              <a:t>Appels à projets PEPR PROPSY</a:t>
            </a:r>
            <a:br>
              <a:rPr lang="fr-FR" dirty="0"/>
            </a:br>
            <a:r>
              <a:rPr lang="fr-FR" dirty="0"/>
              <a:t>2025 -2026</a:t>
            </a:r>
            <a:endParaRPr dirty="0"/>
          </a:p>
        </p:txBody>
      </p:sp>
      <p:sp>
        <p:nvSpPr>
          <p:cNvPr id="1909999861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31/03/2026</a:t>
            </a:fld>
            <a:endParaRPr lang="fr-FR"/>
          </a:p>
        </p:txBody>
      </p:sp>
      <p:sp>
        <p:nvSpPr>
          <p:cNvPr id="576889698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30223361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1093599263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Marie-Hélène Soto </a:t>
            </a:r>
          </a:p>
          <a:p>
            <a:pPr>
              <a:defRPr/>
            </a:pPr>
            <a:r>
              <a:rPr lang="fr-FR" dirty="0"/>
              <a:t>Juliette Le </a:t>
            </a:r>
            <a:r>
              <a:rPr lang="fr-FR" dirty="0" err="1"/>
              <a:t>Guellec</a:t>
            </a:r>
            <a:r>
              <a:rPr lang="fr-FR" dirty="0"/>
              <a:t> – Eugénie Favelier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485811" name="Titre 5"/>
          <p:cNvSpPr>
            <a:spLocks noGrp="1"/>
          </p:cNvSpPr>
          <p:nvPr>
            <p:ph type="title"/>
          </p:nvPr>
        </p:nvSpPr>
        <p:spPr bwMode="gray">
          <a:xfrm>
            <a:off x="2174945" y="284400"/>
            <a:ext cx="4073455" cy="540000"/>
          </a:xfrm>
        </p:spPr>
        <p:txBody>
          <a:bodyPr/>
          <a:lstStyle/>
          <a:p>
            <a:pPr algn="ctr">
              <a:defRPr/>
            </a:pPr>
            <a:r>
              <a:rPr lang="fr-FR" sz="2400" dirty="0"/>
              <a:t>Les lauréats des AAP 2025</a:t>
            </a:r>
            <a:endParaRPr sz="2400" dirty="0"/>
          </a:p>
        </p:txBody>
      </p:sp>
      <p:sp>
        <p:nvSpPr>
          <p:cNvPr id="411237939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31/03/2026</a:t>
            </a:fld>
            <a:endParaRPr lang="fr-FR"/>
          </a:p>
        </p:txBody>
      </p:sp>
      <p:sp>
        <p:nvSpPr>
          <p:cNvPr id="128808251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6366164" y="194400"/>
            <a:ext cx="2417836" cy="360000"/>
          </a:xfrm>
        </p:spPr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89508262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1770912831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185035" y="914400"/>
            <a:ext cx="8773930" cy="40347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AAP allocations doctorales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sz="1200" dirty="0">
                <a:sym typeface="Wingdings" pitchFamily="2" charset="2"/>
              </a:rPr>
              <a:t>8 candidatures, 1 doctorant financé</a:t>
            </a:r>
          </a:p>
          <a:p>
            <a:pPr marL="523507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>
                <a:sym typeface="Wingdings" pitchFamily="2" charset="2"/>
              </a:rPr>
              <a:t>Jan </a:t>
            </a:r>
            <a:r>
              <a:rPr lang="fr-FR" sz="1100" b="1" dirty="0" err="1">
                <a:sym typeface="Wingdings" pitchFamily="2" charset="2"/>
              </a:rPr>
              <a:t>Berkehan</a:t>
            </a:r>
            <a:r>
              <a:rPr lang="fr-FR" sz="1100" b="1" dirty="0">
                <a:sym typeface="Wingdings" pitchFamily="2" charset="2"/>
              </a:rPr>
              <a:t> Erkilic - </a:t>
            </a:r>
            <a:r>
              <a:rPr lang="fr-FR" sz="1100" b="1" dirty="0" err="1">
                <a:sym typeface="Wingdings" pitchFamily="2" charset="2"/>
              </a:rPr>
              <a:t>MetaboPsy</a:t>
            </a:r>
            <a:r>
              <a:rPr lang="fr-FR" sz="1100" dirty="0">
                <a:sym typeface="Wingdings" pitchFamily="2" charset="2"/>
              </a:rPr>
              <a:t> « </a:t>
            </a:r>
            <a:r>
              <a:rPr lang="fr-FR" sz="1100" dirty="0" err="1">
                <a:sym typeface="Wingdings" pitchFamily="2" charset="2"/>
              </a:rPr>
              <a:t>Immuno-Metabolic</a:t>
            </a:r>
            <a:r>
              <a:rPr lang="fr-FR" sz="1100" dirty="0">
                <a:sym typeface="Wingdings" pitchFamily="2" charset="2"/>
              </a:rPr>
              <a:t> </a:t>
            </a:r>
            <a:r>
              <a:rPr lang="fr-FR" sz="1100" dirty="0" err="1">
                <a:sym typeface="Wingdings" pitchFamily="2" charset="2"/>
              </a:rPr>
              <a:t>abnormalities</a:t>
            </a:r>
            <a:r>
              <a:rPr lang="fr-FR" sz="1100" dirty="0">
                <a:sym typeface="Wingdings" pitchFamily="2" charset="2"/>
              </a:rPr>
              <a:t> in major </a:t>
            </a:r>
            <a:r>
              <a:rPr lang="fr-FR" sz="1100" dirty="0" err="1">
                <a:sym typeface="Wingdings" pitchFamily="2" charset="2"/>
              </a:rPr>
              <a:t>mood</a:t>
            </a:r>
            <a:r>
              <a:rPr lang="fr-FR" sz="1100" dirty="0">
                <a:sym typeface="Wingdings" pitchFamily="2" charset="2"/>
              </a:rPr>
              <a:t> and </a:t>
            </a:r>
            <a:r>
              <a:rPr lang="fr-FR" sz="1100" dirty="0" err="1">
                <a:sym typeface="Wingdings" pitchFamily="2" charset="2"/>
              </a:rPr>
              <a:t>psychotic</a:t>
            </a:r>
            <a:r>
              <a:rPr lang="fr-FR" sz="1100" dirty="0">
                <a:sym typeface="Wingdings" pitchFamily="2" charset="2"/>
              </a:rPr>
              <a:t> </a:t>
            </a:r>
            <a:r>
              <a:rPr lang="fr-FR" sz="1100" dirty="0" err="1">
                <a:sym typeface="Wingdings" pitchFamily="2" charset="2"/>
              </a:rPr>
              <a:t>disorders</a:t>
            </a:r>
            <a:r>
              <a:rPr lang="fr-FR" sz="1100" dirty="0">
                <a:sym typeface="Wingdings" pitchFamily="2" charset="2"/>
              </a:rPr>
              <a:t>: a </a:t>
            </a:r>
            <a:r>
              <a:rPr lang="fr-FR" sz="1100" dirty="0" err="1">
                <a:sym typeface="Wingdings" pitchFamily="2" charset="2"/>
              </a:rPr>
              <a:t>transnosographic</a:t>
            </a:r>
            <a:r>
              <a:rPr lang="fr-FR" sz="1100" dirty="0">
                <a:sym typeface="Wingdings" pitchFamily="2" charset="2"/>
              </a:rPr>
              <a:t> dimension » </a:t>
            </a:r>
            <a:r>
              <a:rPr lang="fr-FR" sz="1100" dirty="0">
                <a:solidFill>
                  <a:schemeClr val="accent1"/>
                </a:solidFill>
                <a:sym typeface="Wingdings" pitchFamily="2" charset="2"/>
              </a:rPr>
              <a:t>budget 106 613€</a:t>
            </a:r>
          </a:p>
          <a:p>
            <a:pPr marL="523507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</a:rPr>
              <a:t>AAP allocations </a:t>
            </a:r>
            <a:r>
              <a:rPr lang="fr-FR" b="1" dirty="0" err="1">
                <a:solidFill>
                  <a:schemeClr val="accent1"/>
                </a:solidFill>
              </a:rPr>
              <a:t>post-doctorales</a:t>
            </a:r>
            <a:endParaRPr lang="fr-FR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sz="1200" dirty="0">
                <a:sym typeface="Wingdings" pitchFamily="2" charset="2"/>
              </a:rPr>
              <a:t>20 candidatures, 5 </a:t>
            </a:r>
            <a:r>
              <a:rPr lang="fr-FR" sz="1200" dirty="0" err="1">
                <a:sym typeface="Wingdings" pitchFamily="2" charset="2"/>
              </a:rPr>
              <a:t>post-doctorants</a:t>
            </a:r>
            <a:r>
              <a:rPr lang="fr-FR" sz="1200" dirty="0">
                <a:sym typeface="Wingdings" pitchFamily="2" charset="2"/>
              </a:rPr>
              <a:t> financés (contractualisations finalisées ou en cours)</a:t>
            </a:r>
          </a:p>
          <a:p>
            <a:pPr marL="523507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 err="1"/>
              <a:t>Aroa</a:t>
            </a:r>
            <a:r>
              <a:rPr lang="fr-FR" sz="1100" b="1" dirty="0"/>
              <a:t> </a:t>
            </a:r>
            <a:r>
              <a:rPr lang="fr-FR" sz="1100" b="1" dirty="0" err="1"/>
              <a:t>Mañas</a:t>
            </a:r>
            <a:r>
              <a:rPr lang="fr-FR" sz="1100" b="1" dirty="0"/>
              <a:t> Ojeda - DeSCAN4 </a:t>
            </a:r>
            <a:r>
              <a:rPr lang="fr-FR" sz="1100" dirty="0"/>
              <a:t>«  NPAS4 and Stress-</a:t>
            </a:r>
            <a:r>
              <a:rPr lang="fr-FR" sz="1100" dirty="0" err="1"/>
              <a:t>Primed</a:t>
            </a:r>
            <a:r>
              <a:rPr lang="fr-FR" sz="1100" dirty="0"/>
              <a:t> Brain Circuits: Mapping and </a:t>
            </a:r>
            <a:r>
              <a:rPr lang="fr-FR" sz="1100" dirty="0" err="1"/>
              <a:t>Modulating</a:t>
            </a:r>
            <a:r>
              <a:rPr lang="fr-FR" sz="1100" dirty="0"/>
              <a:t> </a:t>
            </a:r>
            <a:r>
              <a:rPr lang="fr-FR" sz="1100" dirty="0" err="1"/>
              <a:t>Vulnerability</a:t>
            </a:r>
            <a:r>
              <a:rPr lang="fr-FR" sz="1100" dirty="0"/>
              <a:t> to </a:t>
            </a:r>
            <a:r>
              <a:rPr lang="fr-FR" sz="1100" dirty="0" err="1"/>
              <a:t>Depression</a:t>
            </a:r>
            <a:r>
              <a:rPr lang="fr-FR" sz="1100" dirty="0"/>
              <a:t>» </a:t>
            </a:r>
            <a:r>
              <a:rPr lang="fr-FR" sz="1100" dirty="0">
                <a:solidFill>
                  <a:schemeClr val="accent1"/>
                </a:solidFill>
              </a:rPr>
              <a:t>budget 204 050€</a:t>
            </a:r>
          </a:p>
          <a:p>
            <a:pPr marL="523507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/>
              <a:t>Lars </a:t>
            </a:r>
            <a:r>
              <a:rPr lang="fr-FR" sz="1100" b="1" dirty="0" err="1"/>
              <a:t>Wilmes</a:t>
            </a:r>
            <a:r>
              <a:rPr lang="fr-FR" sz="1100" b="1" dirty="0"/>
              <a:t> - </a:t>
            </a:r>
            <a:r>
              <a:rPr lang="fr-FR" sz="1100" b="1" dirty="0" err="1"/>
              <a:t>Insulabiome</a:t>
            </a:r>
            <a:r>
              <a:rPr lang="fr-FR" sz="1100" dirty="0"/>
              <a:t> «  Microbiome Contributions to the </a:t>
            </a:r>
            <a:r>
              <a:rPr lang="fr-FR" sz="1100" dirty="0" err="1"/>
              <a:t>Obesity-induced</a:t>
            </a:r>
            <a:r>
              <a:rPr lang="fr-FR" sz="1100" dirty="0"/>
              <a:t> </a:t>
            </a:r>
            <a:r>
              <a:rPr lang="fr-FR" sz="1100" dirty="0" err="1"/>
              <a:t>Anxio-depressive</a:t>
            </a:r>
            <a:r>
              <a:rPr lang="fr-FR" sz="1100" dirty="0"/>
              <a:t> </a:t>
            </a:r>
            <a:r>
              <a:rPr lang="fr-FR" sz="1100" dirty="0" err="1"/>
              <a:t>Phenotype</a:t>
            </a:r>
            <a:r>
              <a:rPr lang="fr-FR" sz="1100" dirty="0"/>
              <a:t> via the </a:t>
            </a:r>
            <a:r>
              <a:rPr lang="fr-FR" sz="1100" dirty="0" err="1"/>
              <a:t>Insular</a:t>
            </a:r>
            <a:r>
              <a:rPr lang="fr-FR" sz="1100" dirty="0"/>
              <a:t> Cortex » </a:t>
            </a:r>
            <a:r>
              <a:rPr lang="fr-FR" sz="1100" dirty="0">
                <a:solidFill>
                  <a:schemeClr val="accent1"/>
                </a:solidFill>
              </a:rPr>
              <a:t>budget 208 500€</a:t>
            </a:r>
          </a:p>
          <a:p>
            <a:pPr marL="523507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/>
              <a:t>Bruno Pedraz - INPSY </a:t>
            </a:r>
            <a:r>
              <a:rPr lang="fr-FR" sz="1100" dirty="0"/>
              <a:t>«  Immune profiling for </a:t>
            </a:r>
            <a:r>
              <a:rPr lang="fr-FR" sz="1100" dirty="0" err="1"/>
              <a:t>dimensional</a:t>
            </a:r>
            <a:r>
              <a:rPr lang="fr-FR" sz="1100" dirty="0"/>
              <a:t> classification in </a:t>
            </a:r>
            <a:r>
              <a:rPr lang="fr-FR" sz="1100" dirty="0" err="1"/>
              <a:t>transNosographic</a:t>
            </a:r>
            <a:r>
              <a:rPr lang="fr-FR" sz="1100" dirty="0"/>
              <a:t> </a:t>
            </a:r>
            <a:r>
              <a:rPr lang="fr-FR" sz="1100" dirty="0" err="1"/>
              <a:t>PSYchiatry</a:t>
            </a:r>
            <a:r>
              <a:rPr lang="fr-FR" sz="1100" dirty="0"/>
              <a:t> » </a:t>
            </a:r>
            <a:r>
              <a:rPr lang="fr-FR" sz="1100" dirty="0">
                <a:solidFill>
                  <a:schemeClr val="accent1"/>
                </a:solidFill>
              </a:rPr>
              <a:t>budget 210 169€</a:t>
            </a:r>
            <a:endParaRPr lang="fr-FR" sz="1100" dirty="0"/>
          </a:p>
          <a:p>
            <a:pPr marL="523507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/>
              <a:t>Luana </a:t>
            </a:r>
            <a:r>
              <a:rPr lang="fr-FR" sz="1100" b="1" dirty="0" err="1"/>
              <a:t>Spano</a:t>
            </a:r>
            <a:r>
              <a:rPr lang="fr-FR" sz="1100" dirty="0"/>
              <a:t> - </a:t>
            </a:r>
            <a:r>
              <a:rPr lang="fr-FR" sz="1100" b="1" dirty="0" err="1"/>
              <a:t>MethylPsy</a:t>
            </a:r>
            <a:r>
              <a:rPr lang="fr-FR" sz="1100" dirty="0"/>
              <a:t> «  </a:t>
            </a:r>
            <a:r>
              <a:rPr lang="fr-FR" sz="1100" dirty="0" err="1"/>
              <a:t>Methylomic</a:t>
            </a:r>
            <a:r>
              <a:rPr lang="fr-FR" sz="1100" dirty="0"/>
              <a:t> </a:t>
            </a:r>
            <a:r>
              <a:rPr lang="fr-FR" sz="1100" dirty="0" err="1"/>
              <a:t>biomarkers</a:t>
            </a:r>
            <a:r>
              <a:rPr lang="fr-FR" sz="1100" dirty="0"/>
              <a:t> of </a:t>
            </a:r>
            <a:r>
              <a:rPr lang="fr-FR" sz="1100" dirty="0" err="1"/>
              <a:t>psychiatric</a:t>
            </a:r>
            <a:r>
              <a:rPr lang="fr-FR" sz="1100" dirty="0"/>
              <a:t> </a:t>
            </a:r>
            <a:r>
              <a:rPr lang="fr-FR" sz="1100" dirty="0" err="1"/>
              <a:t>disorders</a:t>
            </a:r>
            <a:r>
              <a:rPr lang="fr-FR" sz="1100" dirty="0"/>
              <a:t> » </a:t>
            </a:r>
            <a:r>
              <a:rPr lang="fr-FR" sz="1100" dirty="0">
                <a:solidFill>
                  <a:schemeClr val="accent1"/>
                </a:solidFill>
              </a:rPr>
              <a:t>budget 205 600€</a:t>
            </a:r>
          </a:p>
          <a:p>
            <a:pPr marL="523507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b="1" dirty="0"/>
              <a:t>Justine </a:t>
            </a:r>
            <a:r>
              <a:rPr lang="fr-FR" sz="1100" b="1" dirty="0" err="1"/>
              <a:t>Debatisse</a:t>
            </a:r>
            <a:r>
              <a:rPr lang="fr-FR" sz="1100" dirty="0"/>
              <a:t> - </a:t>
            </a:r>
            <a:r>
              <a:rPr lang="fr-FR" sz="1100" b="1" dirty="0"/>
              <a:t>PRISM</a:t>
            </a:r>
            <a:r>
              <a:rPr lang="fr-FR" sz="1100" dirty="0"/>
              <a:t> «  </a:t>
            </a:r>
            <a:r>
              <a:rPr lang="fr-FR" sz="1100" dirty="0" err="1"/>
              <a:t>Psychotherapy</a:t>
            </a:r>
            <a:r>
              <a:rPr lang="fr-FR" sz="1100" dirty="0"/>
              <a:t> </a:t>
            </a:r>
            <a:r>
              <a:rPr lang="fr-FR" sz="1100" dirty="0" err="1"/>
              <a:t>Response</a:t>
            </a:r>
            <a:r>
              <a:rPr lang="fr-FR" sz="1100" dirty="0"/>
              <a:t> Imaging for Social and </a:t>
            </a:r>
            <a:r>
              <a:rPr lang="fr-FR" sz="1100" dirty="0" err="1"/>
              <a:t>Motivational</a:t>
            </a:r>
            <a:r>
              <a:rPr lang="fr-FR" sz="1100" dirty="0"/>
              <a:t> </a:t>
            </a:r>
            <a:r>
              <a:rPr lang="fr-FR" sz="1100" dirty="0" err="1"/>
              <a:t>symptoms</a:t>
            </a:r>
            <a:r>
              <a:rPr lang="fr-FR" sz="1100" dirty="0"/>
              <a:t> in </a:t>
            </a:r>
            <a:r>
              <a:rPr lang="fr-FR" sz="1100" dirty="0" err="1"/>
              <a:t>schizophrenia</a:t>
            </a:r>
            <a:r>
              <a:rPr lang="fr-FR" sz="1100" dirty="0"/>
              <a:t>: A multimodal </a:t>
            </a:r>
            <a:r>
              <a:rPr lang="fr-FR" sz="1100" dirty="0" err="1"/>
              <a:t>neuroimaging</a:t>
            </a:r>
            <a:r>
              <a:rPr lang="fr-FR" sz="1100" dirty="0"/>
              <a:t> </a:t>
            </a:r>
            <a:r>
              <a:rPr lang="fr-FR" sz="1100" dirty="0" err="1"/>
              <a:t>study</a:t>
            </a:r>
            <a:r>
              <a:rPr lang="fr-FR" sz="1100" dirty="0"/>
              <a:t> of </a:t>
            </a:r>
            <a:r>
              <a:rPr lang="fr-FR" sz="1100" dirty="0" err="1"/>
              <a:t>apathy</a:t>
            </a:r>
            <a:r>
              <a:rPr lang="fr-FR" sz="1100" dirty="0"/>
              <a:t> and social </a:t>
            </a:r>
            <a:r>
              <a:rPr lang="fr-FR" sz="1100" dirty="0" err="1"/>
              <a:t>withdrawal</a:t>
            </a:r>
            <a:r>
              <a:rPr lang="fr-FR" sz="1100" dirty="0"/>
              <a:t> in </a:t>
            </a:r>
            <a:r>
              <a:rPr lang="fr-FR" sz="1100" dirty="0" err="1"/>
              <a:t>fronto-striatal</a:t>
            </a:r>
            <a:r>
              <a:rPr lang="fr-FR" sz="1100" dirty="0"/>
              <a:t> network », </a:t>
            </a:r>
            <a:r>
              <a:rPr lang="fr-FR" sz="1100" dirty="0">
                <a:solidFill>
                  <a:schemeClr val="accent1"/>
                </a:solidFill>
              </a:rPr>
              <a:t>budget 210 122€</a:t>
            </a:r>
          </a:p>
          <a:p>
            <a:pPr marL="637807" lvl="1" indent="-285750">
              <a:buFont typeface="Arial" panose="020B0604020202020204" pitchFamily="34" charset="0"/>
              <a:buChar char="•"/>
            </a:pPr>
            <a:endParaRPr lang="fr-FR" sz="1100" i="1" dirty="0"/>
          </a:p>
          <a:p>
            <a:pPr marL="637807" lvl="1" indent="-285750">
              <a:buFont typeface="Arial" panose="020B0604020202020204" pitchFamily="34" charset="0"/>
              <a:buChar char="•"/>
            </a:pPr>
            <a:endParaRPr lang="fr-FR" sz="1100" i="1" dirty="0"/>
          </a:p>
        </p:txBody>
      </p:sp>
      <p:pic>
        <p:nvPicPr>
          <p:cNvPr id="1276400802" name="Image 127640080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79D806-E12D-5488-C4F6-3E049B4A2FD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485811" name="Titre 5">
            <a:extLst>
              <a:ext uri="{FF2B5EF4-FFF2-40B4-BE49-F238E27FC236}">
                <a16:creationId xmlns:a16="http://schemas.microsoft.com/office/drawing/2014/main" id="{3CC37C7A-B02F-70D2-D684-2E8D20FFF19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292927" y="217647"/>
            <a:ext cx="3997036" cy="540000"/>
          </a:xfrm>
        </p:spPr>
        <p:txBody>
          <a:bodyPr/>
          <a:lstStyle/>
          <a:p>
            <a:pPr>
              <a:defRPr/>
            </a:pPr>
            <a:r>
              <a:rPr lang="fr-FR" sz="2400" dirty="0"/>
              <a:t>Appels à projets 2026  1/2</a:t>
            </a:r>
            <a:endParaRPr sz="2400" dirty="0"/>
          </a:p>
        </p:txBody>
      </p:sp>
      <p:sp>
        <p:nvSpPr>
          <p:cNvPr id="411237939" name="Espace réservé de la date 2">
            <a:extLst>
              <a:ext uri="{FF2B5EF4-FFF2-40B4-BE49-F238E27FC236}">
                <a16:creationId xmlns:a16="http://schemas.microsoft.com/office/drawing/2014/main" id="{2FD1018A-13AF-A183-46BC-1B913B29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31/03/2026</a:t>
            </a:fld>
            <a:endParaRPr lang="fr-FR" dirty="0"/>
          </a:p>
        </p:txBody>
      </p:sp>
      <p:sp>
        <p:nvSpPr>
          <p:cNvPr id="1288082514" name="Espace réservé du pied de page 3">
            <a:extLst>
              <a:ext uri="{FF2B5EF4-FFF2-40B4-BE49-F238E27FC236}">
                <a16:creationId xmlns:a16="http://schemas.microsoft.com/office/drawing/2014/main" id="{64B33265-E228-EEB3-7C3A-61D56F5A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684818" y="194400"/>
            <a:ext cx="2099182" cy="360000"/>
          </a:xfrm>
        </p:spPr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895082620" name="Espace réservé du numéro de diapositive 4">
            <a:extLst>
              <a:ext uri="{FF2B5EF4-FFF2-40B4-BE49-F238E27FC236}">
                <a16:creationId xmlns:a16="http://schemas.microsoft.com/office/drawing/2014/main" id="{1575DFD2-C183-3161-9618-E387124E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1770912831" name="Espace réservé du texte 7">
            <a:extLst>
              <a:ext uri="{FF2B5EF4-FFF2-40B4-BE49-F238E27FC236}">
                <a16:creationId xmlns:a16="http://schemas.microsoft.com/office/drawing/2014/main" id="{BD9028AE-AFB4-47B8-6674-0D23B94423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59138" y="1096659"/>
            <a:ext cx="8424862" cy="3559194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AAP contrats doctoraux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>
                <a:sym typeface="Wingdings" pitchFamily="2" charset="2"/>
              </a:rPr>
              <a:t>appel ouvert jusqu’au 15 avril 2026 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Budget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200 000€/projet</a:t>
            </a:r>
            <a:r>
              <a:rPr lang="fr-FR" dirty="0">
                <a:sym typeface="Wingdings" pitchFamily="2" charset="2"/>
              </a:rPr>
              <a:t>, financement de </a:t>
            </a:r>
            <a:r>
              <a:rPr lang="fr-FR" b="1" dirty="0">
                <a:sym typeface="Wingdings" pitchFamily="2" charset="2"/>
              </a:rPr>
              <a:t>2 projets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sym typeface="Wingdings" pitchFamily="2" charset="2"/>
            </a:endParaRPr>
          </a:p>
          <a:p>
            <a:pPr defTabSz="685800" rtl="0"/>
            <a:r>
              <a:rPr lang="fr-FR" sz="1350" b="1" u="sng" kern="1200" dirty="0">
                <a:solidFill>
                  <a:prstClr val="black"/>
                </a:solidFill>
              </a:rPr>
              <a:t>Thématiques  :</a:t>
            </a:r>
            <a:endParaRPr lang="fr-FR" sz="1350" kern="1200" dirty="0">
              <a:solidFill>
                <a:prstClr val="black"/>
              </a:solidFill>
            </a:endParaRPr>
          </a:p>
          <a:p>
            <a:pPr marL="257175" indent="-257175" defTabSz="685800" rtl="0">
              <a:lnSpc>
                <a:spcPct val="150000"/>
              </a:lnSpc>
              <a:buFont typeface="+mj-lt"/>
              <a:buAutoNum type="alphaUcPeriod"/>
            </a:pPr>
            <a:r>
              <a:rPr lang="fr-FR" sz="1350" kern="1200" dirty="0">
                <a:solidFill>
                  <a:prstClr val="black"/>
                </a:solidFill>
              </a:rPr>
              <a:t>Marqueurs de stratification de dimensions et/ou de formes cliniques homogènes, transnosographiques aux troubles majeurs de l’humeur, aux troubles psychotiques, aux troubles du neurodéveloppement et études physiopathologiques</a:t>
            </a:r>
          </a:p>
          <a:p>
            <a:pPr marL="257175" indent="-257175" defTabSz="685800" rtl="0">
              <a:lnSpc>
                <a:spcPct val="150000"/>
              </a:lnSpc>
              <a:buFont typeface="+mj-lt"/>
              <a:buAutoNum type="alphaUcPeriod"/>
            </a:pPr>
            <a:r>
              <a:rPr lang="fr-FR" sz="1350" kern="1200" dirty="0">
                <a:solidFill>
                  <a:prstClr val="black"/>
                </a:solidFill>
              </a:rPr>
              <a:t>Épidémiologie et trajectoires, études médico-économiques</a:t>
            </a:r>
          </a:p>
          <a:p>
            <a:pPr marL="257175" indent="-257175" defTabSz="685800" rtl="0">
              <a:lnSpc>
                <a:spcPct val="150000"/>
              </a:lnSpc>
              <a:buFont typeface="+mj-lt"/>
              <a:buAutoNum type="alphaUcPeriod"/>
            </a:pPr>
            <a:r>
              <a:rPr lang="fr-FR" sz="1350" kern="1200" dirty="0">
                <a:solidFill>
                  <a:prstClr val="black"/>
                </a:solidFill>
              </a:rPr>
              <a:t>Recherche préclinique sur les mécanismes physiopathologiques</a:t>
            </a:r>
          </a:p>
          <a:p>
            <a:pPr marL="257175" indent="-257175" defTabSz="685800" rtl="0">
              <a:lnSpc>
                <a:spcPct val="150000"/>
              </a:lnSpc>
              <a:buFont typeface="+mj-lt"/>
              <a:buAutoNum type="alphaUcPeriod"/>
            </a:pPr>
            <a:r>
              <a:rPr lang="fr-FR" sz="1350" kern="1200" dirty="0">
                <a:solidFill>
                  <a:prstClr val="black"/>
                </a:solidFill>
              </a:rPr>
              <a:t>Modélisation et intelligence artificielle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76400802" name="Image 1276400801">
            <a:extLst>
              <a:ext uri="{FF2B5EF4-FFF2-40B4-BE49-F238E27FC236}">
                <a16:creationId xmlns:a16="http://schemas.microsoft.com/office/drawing/2014/main" id="{3082EC9F-5CC3-57FC-8A76-3C1C7A78B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E10EC-4137-D1D5-DD2C-8AAD1D1A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10" y="194400"/>
            <a:ext cx="4454236" cy="540000"/>
          </a:xfrm>
        </p:spPr>
        <p:txBody>
          <a:bodyPr/>
          <a:lstStyle/>
          <a:p>
            <a:pPr algn="ctr"/>
            <a:r>
              <a:rPr lang="fr-FR" sz="2400" dirty="0"/>
              <a:t>Appels à projets 2026 2/2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BCA816-8BE4-CD7C-322B-DFAE7287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9D4138-1A2D-C6C7-9945-5A64362F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18854-E2F3-4141-23C4-5B3E697A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F62B2A0-6612-7A2E-7814-9D6D2A49C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138" y="1319399"/>
            <a:ext cx="8424862" cy="3114055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1 AAP opéré par l’ANR</a:t>
            </a:r>
          </a:p>
          <a:p>
            <a:pPr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>
                <a:sym typeface="Wingdings" pitchFamily="2" charset="2"/>
              </a:rPr>
              <a:t>appel en cours de validation par les ministères, publication au plus vite</a:t>
            </a:r>
          </a:p>
          <a:p>
            <a:pPr marL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Budget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9,6M€</a:t>
            </a:r>
            <a:r>
              <a:rPr lang="fr-FR" dirty="0">
                <a:sym typeface="Wingdings" pitchFamily="2" charset="2"/>
              </a:rPr>
              <a:t>, financement de 8 à 16 projets</a:t>
            </a:r>
          </a:p>
          <a:p>
            <a:pPr marL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2 AAP partenariats pour l’innovation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>
                <a:sym typeface="Wingdings" pitchFamily="2" charset="2"/>
              </a:rPr>
              <a:t>réflexions en cours avec Inserm Transfert et l’APRS, publication 2</a:t>
            </a:r>
            <a:r>
              <a:rPr lang="fr-FR" baseline="30000" dirty="0">
                <a:sym typeface="Wingdings" pitchFamily="2" charset="2"/>
              </a:rPr>
              <a:t>e</a:t>
            </a:r>
            <a:r>
              <a:rPr lang="fr-FR" dirty="0">
                <a:sym typeface="Wingdings" pitchFamily="2" charset="2"/>
              </a:rPr>
              <a:t> semestre 2026</a:t>
            </a:r>
            <a:endParaRPr lang="fr-FR" dirty="0"/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sym typeface="Wingdings" pitchFamily="2" charset="2"/>
              </a:rPr>
              <a:t>1 AAP prématuration opéré par l’INSERM – budget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870 000€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>
              <a:solidFill>
                <a:schemeClr val="accent1"/>
              </a:solidFill>
              <a:sym typeface="Wingdings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3"/>
                </a:solidFill>
                <a:sym typeface="Wingdings" pitchFamily="2" charset="2"/>
              </a:rPr>
              <a:t>Travail à mener en 2026 avec l’ANR sur les projets de maturation</a:t>
            </a:r>
          </a:p>
          <a:p>
            <a:pPr marL="637807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3"/>
                </a:solidFill>
                <a:sym typeface="Wingdings" pitchFamily="2" charset="2"/>
              </a:rPr>
              <a:t>1 AAP TRL élevé (maturation) opéré par l’ANR – budget 3M€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</a:rPr>
              <a:t>1 AAP chaire de recherche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>
                <a:sym typeface="Wingdings" pitchFamily="2" charset="2"/>
              </a:rPr>
              <a:t>publication au cours de l’année 2026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Budget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500 000€/chaire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Thèmes envisagés : Biomarqueurs, Immunopsychiatrie, IA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99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76689EB-0A50-2BB7-897A-32A512F784A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485811" name="Titre 5">
            <a:extLst>
              <a:ext uri="{FF2B5EF4-FFF2-40B4-BE49-F238E27FC236}">
                <a16:creationId xmlns:a16="http://schemas.microsoft.com/office/drawing/2014/main" id="{C42942DD-6184-0ABE-7D68-F215CAB836C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946565" y="337348"/>
            <a:ext cx="4759035" cy="540000"/>
          </a:xfrm>
        </p:spPr>
        <p:txBody>
          <a:bodyPr/>
          <a:lstStyle/>
          <a:p>
            <a:pPr algn="ctr">
              <a:defRPr/>
            </a:pPr>
            <a:r>
              <a:rPr lang="fr-FR" sz="2000" dirty="0"/>
              <a:t>Appels à candidatures 2026</a:t>
            </a:r>
            <a:endParaRPr sz="2000" dirty="0"/>
          </a:p>
        </p:txBody>
      </p:sp>
      <p:sp>
        <p:nvSpPr>
          <p:cNvPr id="411237939" name="Espace réservé de la date 2">
            <a:extLst>
              <a:ext uri="{FF2B5EF4-FFF2-40B4-BE49-F238E27FC236}">
                <a16:creationId xmlns:a16="http://schemas.microsoft.com/office/drawing/2014/main" id="{34B00E7B-5622-9896-F34A-BE127794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31/03/2026</a:t>
            </a:fld>
            <a:endParaRPr lang="fr-FR" dirty="0"/>
          </a:p>
        </p:txBody>
      </p:sp>
      <p:sp>
        <p:nvSpPr>
          <p:cNvPr id="1288082514" name="Espace réservé du pied de page 3">
            <a:extLst>
              <a:ext uri="{FF2B5EF4-FFF2-40B4-BE49-F238E27FC236}">
                <a16:creationId xmlns:a16="http://schemas.microsoft.com/office/drawing/2014/main" id="{F12D26E0-BA43-C5F9-963C-C802A955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470073" y="217592"/>
            <a:ext cx="2313926" cy="360000"/>
          </a:xfrm>
        </p:spPr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895082620" name="Espace réservé du numéro de diapositive 4">
            <a:extLst>
              <a:ext uri="{FF2B5EF4-FFF2-40B4-BE49-F238E27FC236}">
                <a16:creationId xmlns:a16="http://schemas.microsoft.com/office/drawing/2014/main" id="{36AE184D-564C-8632-4556-0628CCDB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1770912831" name="Espace réservé du texte 7">
            <a:extLst>
              <a:ext uri="{FF2B5EF4-FFF2-40B4-BE49-F238E27FC236}">
                <a16:creationId xmlns:a16="http://schemas.microsoft.com/office/drawing/2014/main" id="{C164EF66-E539-6B62-6335-4909D7202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59137" y="1209906"/>
            <a:ext cx="8424862" cy="355919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chemeClr val="accent1"/>
                </a:solidFill>
              </a:rPr>
              <a:t>AAC pour participer au Consortium sur les biomarqueurs sanguins en psychiatrie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/>
              <a:t>8 candidatures déposées, 5 lauréats</a:t>
            </a:r>
          </a:p>
          <a:p>
            <a:pPr marL="523507" lvl="1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Séverine Robert</a:t>
            </a:r>
          </a:p>
          <a:p>
            <a:pPr marL="523507" lvl="1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Yury</a:t>
            </a:r>
            <a:r>
              <a:rPr lang="fr-FR" altLang="fr-FR" dirty="0"/>
              <a:t> </a:t>
            </a:r>
            <a:r>
              <a:rPr lang="fr-FR" altLang="fr-FR" dirty="0" err="1"/>
              <a:t>Lages</a:t>
            </a:r>
            <a:endParaRPr lang="fr-FR" altLang="fr-FR" dirty="0"/>
          </a:p>
          <a:p>
            <a:pPr marL="523507" lvl="1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Jose Fernando Garcia Rodrigo</a:t>
            </a:r>
          </a:p>
          <a:p>
            <a:pPr marL="523507" lvl="1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 err="1"/>
              <a:t>Rachele</a:t>
            </a:r>
            <a:r>
              <a:rPr lang="fr-FR" altLang="fr-FR" dirty="0"/>
              <a:t> </a:t>
            </a:r>
            <a:r>
              <a:rPr lang="fr-FR" altLang="fr-FR" dirty="0" err="1"/>
              <a:t>Rubiu</a:t>
            </a:r>
            <a:endParaRPr lang="fr-FR" altLang="fr-FR" dirty="0"/>
          </a:p>
          <a:p>
            <a:pPr marL="523507" lvl="1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Wafa </a:t>
            </a:r>
            <a:r>
              <a:rPr lang="fr-FR" altLang="fr-FR" dirty="0" err="1"/>
              <a:t>Ghoul</a:t>
            </a:r>
            <a:endParaRPr lang="fr-FR" altLang="fr-FR" dirty="0"/>
          </a:p>
          <a:p>
            <a:pPr marL="637807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600" dirty="0"/>
          </a:p>
          <a:p>
            <a:r>
              <a:rPr lang="fr-FR" b="1" dirty="0">
                <a:solidFill>
                  <a:schemeClr val="accent1"/>
                </a:solidFill>
              </a:rPr>
              <a:t>AAC FADEX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fr-FR" dirty="0">
                <a:sym typeface="Wingdings" pitchFamily="2" charset="2"/>
              </a:rPr>
              <a:t>Appel publié en collaboration avec l’ambassade de France aux Etats-Unis et PROPSY-EDU</a:t>
            </a:r>
          </a:p>
          <a:p>
            <a:pPr>
              <a:spcAft>
                <a:spcPts val="0"/>
              </a:spcAft>
            </a:pPr>
            <a:r>
              <a:rPr lang="fr-FR" sz="1200" b="1" dirty="0">
                <a:sym typeface="Wingdings" pitchFamily="2" charset="2"/>
              </a:rPr>
              <a:t>Deadline : au 31 mars 2026 – 16 candidatures à évaluer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Financement de 10 doctorants américains pour une semaine d’immersion en France en Juin 2026 (Paris, Bordeaux, Marseille)</a:t>
            </a:r>
          </a:p>
          <a:p>
            <a:pPr>
              <a:spcAft>
                <a:spcPts val="0"/>
              </a:spcAft>
            </a:pPr>
            <a:r>
              <a:rPr lang="fr-FR" sz="1200" b="1" dirty="0">
                <a:sym typeface="Wingdings" pitchFamily="2" charset="2"/>
              </a:rPr>
              <a:t>Les lauréats pourront :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Présenter leurs travaux de recherche à des experts internationaux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Participer à des discussions sur les biomarqueurs en santé mentale</a:t>
            </a: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Développer leur réseau avec des scientifiques de premier plan au Royaume-Uni et en France</a:t>
            </a:r>
          </a:p>
          <a:p>
            <a:pPr>
              <a:spcAft>
                <a:spcPts val="0"/>
              </a:spcAft>
            </a:pP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sym typeface="Wingdings" pitchFamily="2" charset="2"/>
            </a:endParaRPr>
          </a:p>
          <a:p>
            <a:pPr marL="637807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76400802" name="Image 1276400801">
            <a:extLst>
              <a:ext uri="{FF2B5EF4-FFF2-40B4-BE49-F238E27FC236}">
                <a16:creationId xmlns:a16="http://schemas.microsoft.com/office/drawing/2014/main" id="{3D6122F6-30BF-6153-6A41-64683F266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B414A46-D241-BFFF-5653-DAF22756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227B76-0E56-4966-020B-067B1CFE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21" t="6309" r="5303" b="5117"/>
          <a:stretch>
            <a:fillRect/>
          </a:stretch>
        </p:blipFill>
        <p:spPr>
          <a:xfrm>
            <a:off x="8004617" y="1135953"/>
            <a:ext cx="699566" cy="7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8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01957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Retrouvez toutes nos actualités</a:t>
            </a:r>
            <a:endParaRPr dirty="0"/>
          </a:p>
        </p:txBody>
      </p:sp>
      <p:sp>
        <p:nvSpPr>
          <p:cNvPr id="104139136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31/03/2026</a:t>
            </a:fld>
            <a:endParaRPr lang="fr-FR"/>
          </a:p>
        </p:txBody>
      </p:sp>
      <p:sp>
        <p:nvSpPr>
          <p:cNvPr id="1853196209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9476902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DDA2A9-B953-7647-7FF0-4CEA00D68CE0}"/>
              </a:ext>
            </a:extLst>
          </p:cNvPr>
          <p:cNvSpPr txBox="1"/>
          <p:nvPr/>
        </p:nvSpPr>
        <p:spPr>
          <a:xfrm>
            <a:off x="762000" y="399241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Merci pour votre attention.</a:t>
            </a:r>
          </a:p>
          <a:p>
            <a:r>
              <a:rPr lang="fr-FR" sz="1400" dirty="0">
                <a:solidFill>
                  <a:schemeClr val="bg1"/>
                </a:solidFill>
              </a:rPr>
              <a:t>Pour toute question contacter Mme Eugénie Favelier : eugenie.favelier@inserm.fr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215</TotalTime>
  <Words>548</Words>
  <Application>Microsoft Office PowerPoint</Application>
  <PresentationFormat>Affichage à l'écran (16:9)</PresentationFormat>
  <Paragraphs>84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Marianne</vt:lpstr>
      <vt:lpstr>Marianne Medium</vt:lpstr>
      <vt:lpstr>Wingdings</vt:lpstr>
      <vt:lpstr>FRANCE 2030</vt:lpstr>
      <vt:lpstr>Appels à projets PEPR PROPSY 2025 -2026</vt:lpstr>
      <vt:lpstr>Les lauréats des AAP 2025</vt:lpstr>
      <vt:lpstr>Appels à projets 2026  1/2</vt:lpstr>
      <vt:lpstr>Appels à projets 2026 2/2</vt:lpstr>
      <vt:lpstr>Appels à candidatures 2026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Marie-Helene SOTO</cp:lastModifiedBy>
  <cp:revision>13</cp:revision>
  <dcterms:created xsi:type="dcterms:W3CDTF">2023-07-26T21:32:17Z</dcterms:created>
  <dcterms:modified xsi:type="dcterms:W3CDTF">2026-03-31T13:48:58Z</dcterms:modified>
</cp:coreProperties>
</file>